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2" r:id="rId3"/>
    <p:sldId id="294" r:id="rId4"/>
    <p:sldId id="302" r:id="rId5"/>
    <p:sldId id="303" r:id="rId6"/>
    <p:sldId id="304" r:id="rId7"/>
    <p:sldId id="306" r:id="rId8"/>
    <p:sldId id="305" r:id="rId9"/>
    <p:sldId id="267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CEA36D-22B7-4298-A533-E898A3AAC8B7}">
          <p14:sldIdLst>
            <p14:sldId id="262"/>
            <p14:sldId id="292"/>
            <p14:sldId id="294"/>
            <p14:sldId id="302"/>
            <p14:sldId id="303"/>
            <p14:sldId id="304"/>
            <p14:sldId id="306"/>
            <p14:sldId id="30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542" autoAdjust="0"/>
  </p:normalViewPr>
  <p:slideViewPr>
    <p:cSldViewPr>
      <p:cViewPr varScale="1">
        <p:scale>
          <a:sx n="84" d="100"/>
          <a:sy n="84" d="100"/>
        </p:scale>
        <p:origin x="120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94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41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1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26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38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41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63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276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899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08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031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F139-D32D-4590-B083-43BEFD2130AC}" type="datetimeFigureOut">
              <a:rPr lang="en-CA" smtClean="0"/>
              <a:pPr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B2FAF-CCA4-416B-AF46-06D20FC9D0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04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english hous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8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85" y="565920"/>
            <a:ext cx="9155327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 smtClean="0">
                <a:latin typeface="Berlin Sans FB Demi" panose="020E0802020502020306" pitchFamily="34" charset="0"/>
                <a:cs typeface="Arabic Transparent" pitchFamily="2" charset="-78"/>
              </a:rPr>
              <a:t>The English House</a:t>
            </a:r>
            <a:endParaRPr lang="en-CA" sz="6000" dirty="0">
              <a:latin typeface="Berlin Sans FB Demi" panose="020E0802020502020306" pitchFamily="34" charset="0"/>
              <a:cs typeface="Arabic Transparent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5616" y="4653136"/>
            <a:ext cx="487135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 smtClean="0">
                <a:latin typeface="Brush Script MT" panose="03060802040406070304" pitchFamily="66" charset="0"/>
                <a:cs typeface="-@-D-RCW 2550 v.2.00-" pitchFamily="2" charset="0"/>
              </a:rPr>
              <a:t>By teacher Paul</a:t>
            </a:r>
            <a:endParaRPr lang="en-CA" sz="3600" dirty="0">
              <a:latin typeface="Brush Script MT" panose="03060802040406070304" pitchFamily="66" charset="0"/>
              <a:cs typeface="-@-D-RCW 2550 v.2.00-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85" y="3268756"/>
            <a:ext cx="889248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>
                <a:latin typeface="Berlin Sans FB Demi" panose="020E0802020502020306" pitchFamily="34" charset="0"/>
                <a:cs typeface="-@-D-RCW 2550 v.2.00-" pitchFamily="2" charset="0"/>
              </a:rPr>
              <a:t>Your home of online learning.</a:t>
            </a:r>
            <a:endParaRPr lang="en-CA" sz="4000" b="1" dirty="0">
              <a:latin typeface="Berlin Sans FB Demi" panose="020E0802020502020306" pitchFamily="34" charset="0"/>
              <a:cs typeface="-@-D-RCW 2550 v.2.00-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Sloths: </a:t>
            </a:r>
            <a:r>
              <a:rPr lang="en-GB" b="1" smtClean="0">
                <a:solidFill>
                  <a:schemeClr val="bg1"/>
                </a:solidFill>
              </a:rPr>
              <a:t>Lesson </a:t>
            </a:r>
            <a:r>
              <a:rPr lang="en-GB" b="1" smtClean="0">
                <a:solidFill>
                  <a:schemeClr val="bg1"/>
                </a:solidFill>
              </a:rPr>
              <a:t>2           </a:t>
            </a:r>
            <a:r>
              <a:rPr lang="en-GB" b="1" dirty="0" smtClean="0">
                <a:solidFill>
                  <a:schemeClr val="bg1"/>
                </a:solidFill>
              </a:rPr>
              <a:t>Engineering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116001"/>
            <a:ext cx="857929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Erie Canal (US)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1603394"/>
            <a:ext cx="4001616" cy="4489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65" y="1603394"/>
            <a:ext cx="3960440" cy="44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188640"/>
            <a:ext cx="857929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Trans-Siberian Railway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700808"/>
            <a:ext cx="2736303" cy="345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348" y="1717911"/>
            <a:ext cx="2781300" cy="336727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135" y="1700808"/>
            <a:ext cx="28575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91" y="188640"/>
            <a:ext cx="857929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Hoover Dam (US)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28800"/>
            <a:ext cx="678894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7929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Seikan Tunnel (Japan)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4"/>
            <a:ext cx="4176464" cy="4032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781704"/>
            <a:ext cx="4464496" cy="40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7929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Taipei 101 Building (Taiwan)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8800"/>
            <a:ext cx="4176464" cy="4104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628801"/>
            <a:ext cx="453650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79296" cy="114300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Oliviera</a:t>
            </a:r>
            <a:r>
              <a:rPr lang="en-GB" dirty="0" smtClean="0">
                <a:solidFill>
                  <a:schemeClr val="bg1"/>
                </a:solidFill>
              </a:rPr>
              <a:t> Bridge (Brazil)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3816424" cy="4032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72816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916833"/>
            <a:ext cx="7283152" cy="12241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D:\The English House\The English House\Admin\web\contract 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45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-@-D-RCW 2550 v.2.00-</vt:lpstr>
      <vt:lpstr>Arabic Transparent</vt:lpstr>
      <vt:lpstr>Arial</vt:lpstr>
      <vt:lpstr>Berlin Sans FB Demi</vt:lpstr>
      <vt:lpstr>Brush Script MT</vt:lpstr>
      <vt:lpstr>Cordia New</vt:lpstr>
      <vt:lpstr>Times New Roman</vt:lpstr>
      <vt:lpstr>Office Theme</vt:lpstr>
      <vt:lpstr>PowerPoint Presentation</vt:lpstr>
      <vt:lpstr>Sloths: Lesson 2           Engineering </vt:lpstr>
      <vt:lpstr>Erie Canal (US)</vt:lpstr>
      <vt:lpstr>Trans-Siberian Railway</vt:lpstr>
      <vt:lpstr>Hoover Dam (US)</vt:lpstr>
      <vt:lpstr>Seikan Tunnel (Japan)</vt:lpstr>
      <vt:lpstr>Taipei 101 Building (Taiwan)</vt:lpstr>
      <vt:lpstr>Oliviera Bridge (Brazil)</vt:lpstr>
      <vt:lpstr>PowerPoint Presentation</vt:lpstr>
    </vt:vector>
  </TitlesOfParts>
  <Company>Tae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TAES</dc:creator>
  <cp:lastModifiedBy>Windows</cp:lastModifiedBy>
  <cp:revision>117</cp:revision>
  <dcterms:created xsi:type="dcterms:W3CDTF">2011-02-14T08:49:55Z</dcterms:created>
  <dcterms:modified xsi:type="dcterms:W3CDTF">2020-11-17T08:19:42Z</dcterms:modified>
</cp:coreProperties>
</file>